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63" r:id="rId4"/>
    <p:sldId id="258" r:id="rId5"/>
    <p:sldId id="259" r:id="rId6"/>
    <p:sldId id="260" r:id="rId7"/>
    <p:sldId id="262"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4212" autoAdjust="0"/>
  </p:normalViewPr>
  <p:slideViewPr>
    <p:cSldViewPr snapToGrid="0">
      <p:cViewPr>
        <p:scale>
          <a:sx n="125" d="100"/>
          <a:sy n="125" d="100"/>
        </p:scale>
        <p:origin x="60" y="-3716"/>
      </p:cViewPr>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270E6-A42C-48B6-852B-730B8F4108DC}" type="datetimeFigureOut">
              <a:rPr lang="en-GB" smtClean="0"/>
              <a:t>23/11/2021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AB717-7CD4-42E1-ADC1-3C7DF7EF077E}" type="slidenum">
              <a:rPr lang="en-GB" smtClean="0"/>
              <a:t>‹#›</a:t>
            </a:fld>
            <a:endParaRPr lang="en-GB"/>
          </a:p>
        </p:txBody>
      </p:sp>
    </p:spTree>
    <p:extLst>
      <p:ext uri="{BB962C8B-B14F-4D97-AF65-F5344CB8AC3E}">
        <p14:creationId xmlns:p14="http://schemas.microsoft.com/office/powerpoint/2010/main" val="1633251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fr-FR" sz="1200" kern="1200" dirty="0">
                <a:solidFill>
                  <a:schemeClr val="tx1"/>
                </a:solidFill>
                <a:effectLst/>
                <a:latin typeface="+mn-lt"/>
                <a:ea typeface="+mn-ea"/>
                <a:cs typeface="+mn-cs"/>
              </a:rPr>
              <a:t>Le titre est un jeu de mots</a:t>
            </a:r>
          </a:p>
          <a:p>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Musique "Walking back to happiness, Say goodbye to Loneliness" Helen Shapiro 1961 /!\</a:t>
            </a:r>
          </a:p>
          <a:p>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paroles "Walking back to </a:t>
            </a:r>
            <a:r>
              <a:rPr lang="fr-FR" sz="1200" kern="1200" dirty="0" err="1">
                <a:solidFill>
                  <a:schemeClr val="tx1"/>
                </a:solidFill>
                <a:effectLst/>
                <a:latin typeface="+mn-lt"/>
                <a:ea typeface="+mn-ea"/>
                <a:cs typeface="+mn-cs"/>
              </a:rPr>
              <a:t>happiness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say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goodbye</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loneliness</a:t>
            </a:r>
            <a:r>
              <a:rPr lang="fr-FR" sz="1200" kern="1200" dirty="0">
                <a:solidFill>
                  <a:schemeClr val="tx1"/>
                </a:solidFill>
                <a:effectLst/>
                <a:latin typeface="+mn-lt"/>
                <a:ea typeface="+mn-ea"/>
                <a:cs typeface="+mn-cs"/>
              </a:rPr>
              <a:t>" de cette célèbre chanson d'Helen Shapiro introduisent parfaitement la discipline du "Walking Football", car cette activité permet aux personnes âgées, à mobilité réduite ou toutes personnes en situation d'exclusion sociale de retrouver le bonheur grâce à un sport collectif adapté à leur capacité physique.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CDAB717-7CD4-42E1-ADC1-3C7DF7EF077E}" type="slidenum">
              <a:rPr lang="en-GB" smtClean="0"/>
              <a:t>1</a:t>
            </a:fld>
            <a:endParaRPr lang="en-GB"/>
          </a:p>
        </p:txBody>
      </p:sp>
    </p:spTree>
    <p:extLst>
      <p:ext uri="{BB962C8B-B14F-4D97-AF65-F5344CB8AC3E}">
        <p14:creationId xmlns:p14="http://schemas.microsoft.com/office/powerpoint/2010/main" val="2447174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Selon les Nations Unies, "une personne sur cinq dans le monde aura bientôt plus de 60 ans".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personnes âgées (en particulier les hommes) peuvent être socialement exclues et se sentir isolées, surtout si elles perdent leur conjoint.</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CDAB717-7CD4-42E1-ADC1-3C7DF7EF077E}" type="slidenum">
              <a:rPr lang="en-GB" smtClean="0"/>
              <a:t>2</a:t>
            </a:fld>
            <a:endParaRPr lang="en-GB"/>
          </a:p>
        </p:txBody>
      </p:sp>
    </p:spTree>
    <p:extLst>
      <p:ext uri="{BB962C8B-B14F-4D97-AF65-F5344CB8AC3E}">
        <p14:creationId xmlns:p14="http://schemas.microsoft.com/office/powerpoint/2010/main" val="2233116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noProof="0" dirty="0"/>
              <a:t>Comme on peut voir sur le graphique, la population Suisse compte un nombre important de personnes âgées entre 50 et 60 ans mais aussi un nombre croissant de personnes de 65 et plus! </a:t>
            </a:r>
          </a:p>
          <a:p>
            <a:r>
              <a:rPr lang="fr-FR" b="0" i="0" dirty="0">
                <a:solidFill>
                  <a:srgbClr val="454545"/>
                </a:solidFill>
                <a:effectLst/>
                <a:latin typeface="Frutiger Neue"/>
              </a:rPr>
              <a:t>Au sein de la population suisse, les personnes de 65 ans ou plus sont plus nombreuses que les jeunes (0–19 ans</a:t>
            </a:r>
            <a:endParaRPr lang="fr-CH" b="0" i="0" noProof="0" dirty="0">
              <a:solidFill>
                <a:srgbClr val="454545"/>
              </a:solidFill>
              <a:effectLst/>
              <a:latin typeface="Frutiger Neue"/>
            </a:endParaRPr>
          </a:p>
          <a:p>
            <a:endParaRPr lang="fr-CH" noProof="0" dirty="0"/>
          </a:p>
          <a:p>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Jusqu'à récemment, très peu de sports d'équipe étaient adaptés aux besoins des personnes âgées ou à mobilité réduite...... Mais plus maintenant !</a:t>
            </a:r>
            <a:endParaRPr lang="en-GB" sz="1200" kern="1200" dirty="0">
              <a:solidFill>
                <a:schemeClr val="tx1"/>
              </a:solidFill>
              <a:effectLst/>
              <a:latin typeface="+mn-lt"/>
              <a:ea typeface="+mn-ea"/>
              <a:cs typeface="+mn-cs"/>
            </a:endParaRPr>
          </a:p>
          <a:p>
            <a:endParaRPr lang="fr-CH" noProof="0" dirty="0"/>
          </a:p>
        </p:txBody>
      </p:sp>
      <p:sp>
        <p:nvSpPr>
          <p:cNvPr id="4" name="Slide Number Placeholder 3"/>
          <p:cNvSpPr>
            <a:spLocks noGrp="1"/>
          </p:cNvSpPr>
          <p:nvPr>
            <p:ph type="sldNum" sz="quarter" idx="5"/>
          </p:nvPr>
        </p:nvSpPr>
        <p:spPr/>
        <p:txBody>
          <a:bodyPr/>
          <a:lstStyle/>
          <a:p>
            <a:fld id="{7CDAB717-7CD4-42E1-ADC1-3C7DF7EF077E}" type="slidenum">
              <a:rPr lang="en-GB" smtClean="0"/>
              <a:t>3</a:t>
            </a:fld>
            <a:endParaRPr lang="en-GB"/>
          </a:p>
        </p:txBody>
      </p:sp>
    </p:spTree>
    <p:extLst>
      <p:ext uri="{BB962C8B-B14F-4D97-AF65-F5344CB8AC3E}">
        <p14:creationId xmlns:p14="http://schemas.microsoft.com/office/powerpoint/2010/main" val="3886448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John </a:t>
            </a:r>
            <a:r>
              <a:rPr lang="fr-FR" sz="1200" kern="1200" dirty="0" err="1">
                <a:solidFill>
                  <a:schemeClr val="tx1"/>
                </a:solidFill>
                <a:effectLst/>
                <a:latin typeface="+mn-lt"/>
                <a:ea typeface="+mn-ea"/>
                <a:cs typeface="+mn-cs"/>
              </a:rPr>
              <a:t>Croot</a:t>
            </a:r>
            <a:r>
              <a:rPr lang="fr-FR" sz="1200" kern="1200" dirty="0">
                <a:solidFill>
                  <a:schemeClr val="tx1"/>
                </a:solidFill>
                <a:effectLst/>
                <a:latin typeface="+mn-lt"/>
                <a:ea typeface="+mn-ea"/>
                <a:cs typeface="+mn-cs"/>
              </a:rPr>
              <a:t>, président du Chesterfield FC, avait reçu de l'argent d'une fondation caritative pour promouvoir le sport auprès des personnes âgées et des personnes à mobilité réduite.</a:t>
            </a:r>
          </a:p>
          <a:p>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Il a choisi le football parce que c'était un sport populaire, mais l'a adapté en supprimant 2 aspects restrictifs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 La crainte des blessures</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 manque d'endurance physique</a:t>
            </a:r>
          </a:p>
          <a:p>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Ainsi, il a conclu que si la possibilité de courir est interdite, mais que des règles contraignantes sont imposées, l'obligation de marcher, des contacts limités voir même sans contact, alors les personnes âgées pourraient à nouveau jouer au football, sans crainte de blessure ou par manque de condition physique.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CDAB717-7CD4-42E1-ADC1-3C7DF7EF077E}" type="slidenum">
              <a:rPr lang="en-GB" smtClean="0"/>
              <a:t>4</a:t>
            </a:fld>
            <a:endParaRPr lang="en-GB"/>
          </a:p>
        </p:txBody>
      </p:sp>
    </p:spTree>
    <p:extLst>
      <p:ext uri="{BB962C8B-B14F-4D97-AF65-F5344CB8AC3E}">
        <p14:creationId xmlns:p14="http://schemas.microsoft.com/office/powerpoint/2010/main" val="231875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 format du Walking Football, que j'introduis en Suisse, est basé sur 4 règles de base (inspiré du modèle Hollandais)!</a:t>
            </a:r>
          </a:p>
          <a:p>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1) Chaque joueur doit toujours avoir au moins un pied en contact avec le sol.</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2) La raison, éviter le jeu aérien et le risque de déséquilibres (= chutes) possibles qui pourraient en résulter. L'idée reste également de protéger l'intégrité physique des joueurs.</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3) Pas de tirage de maillot et encore moins de tacles. Le principe de base pour le défenseur est de se mettre en écran/bloquer la passe pour forcer l'adversaire à passer la balle.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4) Selon le même principe qu'au handball, un demi-cercle de 2 mètres autour du but - qui mesure lui-même 1 mètre sur 1 mètre - dans lequel aucun joueur offensif ou défensif ne peut pénétrer.</a:t>
            </a:r>
          </a:p>
          <a:p>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CDAB717-7CD4-42E1-ADC1-3C7DF7EF077E}" type="slidenum">
              <a:rPr lang="en-GB" smtClean="0"/>
              <a:t>5</a:t>
            </a:fld>
            <a:endParaRPr lang="en-GB"/>
          </a:p>
        </p:txBody>
      </p:sp>
    </p:spTree>
    <p:extLst>
      <p:ext uri="{BB962C8B-B14F-4D97-AF65-F5344CB8AC3E}">
        <p14:creationId xmlns:p14="http://schemas.microsoft.com/office/powerpoint/2010/main" val="1134595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DAB717-7CD4-42E1-ADC1-3C7DF7EF077E}" type="slidenum">
              <a:rPr lang="en-GB" smtClean="0"/>
              <a:t>6</a:t>
            </a:fld>
            <a:endParaRPr lang="en-GB"/>
          </a:p>
        </p:txBody>
      </p:sp>
    </p:spTree>
    <p:extLst>
      <p:ext uri="{BB962C8B-B14F-4D97-AF65-F5344CB8AC3E}">
        <p14:creationId xmlns:p14="http://schemas.microsoft.com/office/powerpoint/2010/main" val="1737403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DAB717-7CD4-42E1-ADC1-3C7DF7EF077E}" type="slidenum">
              <a:rPr lang="en-GB" smtClean="0"/>
              <a:t>7</a:t>
            </a:fld>
            <a:endParaRPr lang="en-GB"/>
          </a:p>
        </p:txBody>
      </p:sp>
    </p:spTree>
    <p:extLst>
      <p:ext uri="{BB962C8B-B14F-4D97-AF65-F5344CB8AC3E}">
        <p14:creationId xmlns:p14="http://schemas.microsoft.com/office/powerpoint/2010/main" val="356679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 qui se fait </a:t>
            </a:r>
            <a:r>
              <a:rPr lang="en-GB" dirty="0" err="1"/>
              <a:t>en</a:t>
            </a:r>
            <a:r>
              <a:rPr lang="en-GB" dirty="0"/>
              <a:t> Italie</a:t>
            </a:r>
          </a:p>
        </p:txBody>
      </p:sp>
      <p:sp>
        <p:nvSpPr>
          <p:cNvPr id="4" name="Slide Number Placeholder 3"/>
          <p:cNvSpPr>
            <a:spLocks noGrp="1"/>
          </p:cNvSpPr>
          <p:nvPr>
            <p:ph type="sldNum" sz="quarter" idx="5"/>
          </p:nvPr>
        </p:nvSpPr>
        <p:spPr/>
        <p:txBody>
          <a:bodyPr/>
          <a:lstStyle/>
          <a:p>
            <a:fld id="{7CDAB717-7CD4-42E1-ADC1-3C7DF7EF077E}" type="slidenum">
              <a:rPr lang="en-GB" smtClean="0"/>
              <a:t>8</a:t>
            </a:fld>
            <a:endParaRPr lang="en-GB"/>
          </a:p>
        </p:txBody>
      </p:sp>
    </p:spTree>
    <p:extLst>
      <p:ext uri="{BB962C8B-B14F-4D97-AF65-F5344CB8AC3E}">
        <p14:creationId xmlns:p14="http://schemas.microsoft.com/office/powerpoint/2010/main" val="424654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DAB717-7CD4-42E1-ADC1-3C7DF7EF077E}" type="slidenum">
              <a:rPr lang="en-GB" smtClean="0"/>
              <a:t>9</a:t>
            </a:fld>
            <a:endParaRPr lang="en-GB"/>
          </a:p>
        </p:txBody>
      </p:sp>
    </p:spTree>
    <p:extLst>
      <p:ext uri="{BB962C8B-B14F-4D97-AF65-F5344CB8AC3E}">
        <p14:creationId xmlns:p14="http://schemas.microsoft.com/office/powerpoint/2010/main" val="1739643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EE8BA-02AF-4712-9E25-0E920D572E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79729A1-6940-4A7F-9099-0E4B9C3B36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960311-07EC-4D50-B3EA-442B6F97376D}"/>
              </a:ext>
            </a:extLst>
          </p:cNvPr>
          <p:cNvSpPr>
            <a:spLocks noGrp="1"/>
          </p:cNvSpPr>
          <p:nvPr>
            <p:ph type="dt" sz="half" idx="10"/>
          </p:nvPr>
        </p:nvSpPr>
        <p:spPr/>
        <p:txBody>
          <a:bodyPr/>
          <a:lstStyle/>
          <a:p>
            <a:fld id="{7158EC2B-0E06-4079-8F5E-CD9EF8CB1EC2}" type="datetimeFigureOut">
              <a:rPr lang="en-GB" smtClean="0"/>
              <a:t>23/11/2021</a:t>
            </a:fld>
            <a:endParaRPr lang="en-GB"/>
          </a:p>
        </p:txBody>
      </p:sp>
      <p:sp>
        <p:nvSpPr>
          <p:cNvPr id="5" name="Footer Placeholder 4">
            <a:extLst>
              <a:ext uri="{FF2B5EF4-FFF2-40B4-BE49-F238E27FC236}">
                <a16:creationId xmlns:a16="http://schemas.microsoft.com/office/drawing/2014/main" id="{E9815DAE-9FC8-4F25-A742-0405E4B429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20540B-E846-4AF2-B349-C7E54FE2B1F4}"/>
              </a:ext>
            </a:extLst>
          </p:cNvPr>
          <p:cNvSpPr>
            <a:spLocks noGrp="1"/>
          </p:cNvSpPr>
          <p:nvPr>
            <p:ph type="sldNum" sz="quarter" idx="12"/>
          </p:nvPr>
        </p:nvSpPr>
        <p:spPr/>
        <p:txBody>
          <a:bodyPr/>
          <a:lstStyle/>
          <a:p>
            <a:fld id="{651859BF-D2ED-4A8E-9649-04CCDA088935}" type="slidenum">
              <a:rPr lang="en-GB" smtClean="0"/>
              <a:t>‹#›</a:t>
            </a:fld>
            <a:endParaRPr lang="en-GB"/>
          </a:p>
        </p:txBody>
      </p:sp>
    </p:spTree>
    <p:extLst>
      <p:ext uri="{BB962C8B-B14F-4D97-AF65-F5344CB8AC3E}">
        <p14:creationId xmlns:p14="http://schemas.microsoft.com/office/powerpoint/2010/main" val="4113532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A219-D2E5-4875-8916-23C21E83737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F1B78D7-C591-4F99-BDA3-BAD906439D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83B49E-2007-4D80-9E91-7183B57F04AD}"/>
              </a:ext>
            </a:extLst>
          </p:cNvPr>
          <p:cNvSpPr>
            <a:spLocks noGrp="1"/>
          </p:cNvSpPr>
          <p:nvPr>
            <p:ph type="dt" sz="half" idx="10"/>
          </p:nvPr>
        </p:nvSpPr>
        <p:spPr/>
        <p:txBody>
          <a:bodyPr/>
          <a:lstStyle/>
          <a:p>
            <a:fld id="{7158EC2B-0E06-4079-8F5E-CD9EF8CB1EC2}" type="datetimeFigureOut">
              <a:rPr lang="en-GB" smtClean="0"/>
              <a:t>23/11/2021</a:t>
            </a:fld>
            <a:endParaRPr lang="en-GB"/>
          </a:p>
        </p:txBody>
      </p:sp>
      <p:sp>
        <p:nvSpPr>
          <p:cNvPr id="5" name="Footer Placeholder 4">
            <a:extLst>
              <a:ext uri="{FF2B5EF4-FFF2-40B4-BE49-F238E27FC236}">
                <a16:creationId xmlns:a16="http://schemas.microsoft.com/office/drawing/2014/main" id="{BEB2E09C-C81E-4E72-A03E-4B4689EB5B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97C4EA-DCB8-47F3-AF1A-3893CFCC8EE7}"/>
              </a:ext>
            </a:extLst>
          </p:cNvPr>
          <p:cNvSpPr>
            <a:spLocks noGrp="1"/>
          </p:cNvSpPr>
          <p:nvPr>
            <p:ph type="sldNum" sz="quarter" idx="12"/>
          </p:nvPr>
        </p:nvSpPr>
        <p:spPr/>
        <p:txBody>
          <a:bodyPr/>
          <a:lstStyle/>
          <a:p>
            <a:fld id="{651859BF-D2ED-4A8E-9649-04CCDA088935}" type="slidenum">
              <a:rPr lang="en-GB" smtClean="0"/>
              <a:t>‹#›</a:t>
            </a:fld>
            <a:endParaRPr lang="en-GB"/>
          </a:p>
        </p:txBody>
      </p:sp>
    </p:spTree>
    <p:extLst>
      <p:ext uri="{BB962C8B-B14F-4D97-AF65-F5344CB8AC3E}">
        <p14:creationId xmlns:p14="http://schemas.microsoft.com/office/powerpoint/2010/main" val="82191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AEDB4-D6E4-4F4B-9C2F-6B66F51191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4B7C42-B184-44EF-8B3B-4041C90C67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79266B-26D7-4267-8B05-24E68F39303A}"/>
              </a:ext>
            </a:extLst>
          </p:cNvPr>
          <p:cNvSpPr>
            <a:spLocks noGrp="1"/>
          </p:cNvSpPr>
          <p:nvPr>
            <p:ph type="dt" sz="half" idx="10"/>
          </p:nvPr>
        </p:nvSpPr>
        <p:spPr/>
        <p:txBody>
          <a:bodyPr/>
          <a:lstStyle/>
          <a:p>
            <a:fld id="{7158EC2B-0E06-4079-8F5E-CD9EF8CB1EC2}" type="datetimeFigureOut">
              <a:rPr lang="en-GB" smtClean="0"/>
              <a:t>23/11/2021</a:t>
            </a:fld>
            <a:endParaRPr lang="en-GB"/>
          </a:p>
        </p:txBody>
      </p:sp>
      <p:sp>
        <p:nvSpPr>
          <p:cNvPr id="5" name="Footer Placeholder 4">
            <a:extLst>
              <a:ext uri="{FF2B5EF4-FFF2-40B4-BE49-F238E27FC236}">
                <a16:creationId xmlns:a16="http://schemas.microsoft.com/office/drawing/2014/main" id="{7EFCD587-C10C-42DC-B3A4-5BB4BD99E3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0EA7B4-F1C2-4A4E-89F3-BD10830F9A86}"/>
              </a:ext>
            </a:extLst>
          </p:cNvPr>
          <p:cNvSpPr>
            <a:spLocks noGrp="1"/>
          </p:cNvSpPr>
          <p:nvPr>
            <p:ph type="sldNum" sz="quarter" idx="12"/>
          </p:nvPr>
        </p:nvSpPr>
        <p:spPr/>
        <p:txBody>
          <a:bodyPr/>
          <a:lstStyle/>
          <a:p>
            <a:fld id="{651859BF-D2ED-4A8E-9649-04CCDA088935}" type="slidenum">
              <a:rPr lang="en-GB" smtClean="0"/>
              <a:t>‹#›</a:t>
            </a:fld>
            <a:endParaRPr lang="en-GB"/>
          </a:p>
        </p:txBody>
      </p:sp>
    </p:spTree>
    <p:extLst>
      <p:ext uri="{BB962C8B-B14F-4D97-AF65-F5344CB8AC3E}">
        <p14:creationId xmlns:p14="http://schemas.microsoft.com/office/powerpoint/2010/main" val="792682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D401E-3754-49DE-93FD-C4AF434C57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F826AD-D73F-440F-94B4-4EB302017C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6531C6-62A3-4108-A0E0-68A6F833D736}"/>
              </a:ext>
            </a:extLst>
          </p:cNvPr>
          <p:cNvSpPr>
            <a:spLocks noGrp="1"/>
          </p:cNvSpPr>
          <p:nvPr>
            <p:ph type="dt" sz="half" idx="10"/>
          </p:nvPr>
        </p:nvSpPr>
        <p:spPr/>
        <p:txBody>
          <a:bodyPr/>
          <a:lstStyle/>
          <a:p>
            <a:fld id="{7158EC2B-0E06-4079-8F5E-CD9EF8CB1EC2}" type="datetimeFigureOut">
              <a:rPr lang="en-GB" smtClean="0"/>
              <a:t>23/11/2021</a:t>
            </a:fld>
            <a:endParaRPr lang="en-GB"/>
          </a:p>
        </p:txBody>
      </p:sp>
      <p:sp>
        <p:nvSpPr>
          <p:cNvPr id="5" name="Footer Placeholder 4">
            <a:extLst>
              <a:ext uri="{FF2B5EF4-FFF2-40B4-BE49-F238E27FC236}">
                <a16:creationId xmlns:a16="http://schemas.microsoft.com/office/drawing/2014/main" id="{D33D0EE6-CA21-452B-A35A-9F6934D145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B5B87E-C158-4F6A-A0D3-B71FFD25BC35}"/>
              </a:ext>
            </a:extLst>
          </p:cNvPr>
          <p:cNvSpPr>
            <a:spLocks noGrp="1"/>
          </p:cNvSpPr>
          <p:nvPr>
            <p:ph type="sldNum" sz="quarter" idx="12"/>
          </p:nvPr>
        </p:nvSpPr>
        <p:spPr/>
        <p:txBody>
          <a:bodyPr/>
          <a:lstStyle/>
          <a:p>
            <a:fld id="{651859BF-D2ED-4A8E-9649-04CCDA088935}" type="slidenum">
              <a:rPr lang="en-GB" smtClean="0"/>
              <a:t>‹#›</a:t>
            </a:fld>
            <a:endParaRPr lang="en-GB"/>
          </a:p>
        </p:txBody>
      </p:sp>
    </p:spTree>
    <p:extLst>
      <p:ext uri="{BB962C8B-B14F-4D97-AF65-F5344CB8AC3E}">
        <p14:creationId xmlns:p14="http://schemas.microsoft.com/office/powerpoint/2010/main" val="2816904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7B7A9-56A9-4CE9-985B-26628728CB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AAB52F5-840A-4BCE-8D70-26846E5C29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DC77D5-998C-46F1-96CF-6FCDD03A385F}"/>
              </a:ext>
            </a:extLst>
          </p:cNvPr>
          <p:cNvSpPr>
            <a:spLocks noGrp="1"/>
          </p:cNvSpPr>
          <p:nvPr>
            <p:ph type="dt" sz="half" idx="10"/>
          </p:nvPr>
        </p:nvSpPr>
        <p:spPr/>
        <p:txBody>
          <a:bodyPr/>
          <a:lstStyle/>
          <a:p>
            <a:fld id="{7158EC2B-0E06-4079-8F5E-CD9EF8CB1EC2}" type="datetimeFigureOut">
              <a:rPr lang="en-GB" smtClean="0"/>
              <a:t>23/11/2021</a:t>
            </a:fld>
            <a:endParaRPr lang="en-GB"/>
          </a:p>
        </p:txBody>
      </p:sp>
      <p:sp>
        <p:nvSpPr>
          <p:cNvPr id="5" name="Footer Placeholder 4">
            <a:extLst>
              <a:ext uri="{FF2B5EF4-FFF2-40B4-BE49-F238E27FC236}">
                <a16:creationId xmlns:a16="http://schemas.microsoft.com/office/drawing/2014/main" id="{5D4F6CDF-11D8-4CFC-AC18-24840DA56C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ABFED4-ABF7-4AAE-A598-73E0905F0E0C}"/>
              </a:ext>
            </a:extLst>
          </p:cNvPr>
          <p:cNvSpPr>
            <a:spLocks noGrp="1"/>
          </p:cNvSpPr>
          <p:nvPr>
            <p:ph type="sldNum" sz="quarter" idx="12"/>
          </p:nvPr>
        </p:nvSpPr>
        <p:spPr/>
        <p:txBody>
          <a:bodyPr/>
          <a:lstStyle/>
          <a:p>
            <a:fld id="{651859BF-D2ED-4A8E-9649-04CCDA088935}" type="slidenum">
              <a:rPr lang="en-GB" smtClean="0"/>
              <a:t>‹#›</a:t>
            </a:fld>
            <a:endParaRPr lang="en-GB"/>
          </a:p>
        </p:txBody>
      </p:sp>
    </p:spTree>
    <p:extLst>
      <p:ext uri="{BB962C8B-B14F-4D97-AF65-F5344CB8AC3E}">
        <p14:creationId xmlns:p14="http://schemas.microsoft.com/office/powerpoint/2010/main" val="221382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773E7-86C3-4E27-A8E5-30F3F6ED6A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AF9EB1-367F-44EE-80AF-803CB498B2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6814F69-84D8-4AEE-B87C-CF2BFAECA3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C35FC4-55A3-4F0C-A124-8571AA8D2781}"/>
              </a:ext>
            </a:extLst>
          </p:cNvPr>
          <p:cNvSpPr>
            <a:spLocks noGrp="1"/>
          </p:cNvSpPr>
          <p:nvPr>
            <p:ph type="dt" sz="half" idx="10"/>
          </p:nvPr>
        </p:nvSpPr>
        <p:spPr/>
        <p:txBody>
          <a:bodyPr/>
          <a:lstStyle/>
          <a:p>
            <a:fld id="{7158EC2B-0E06-4079-8F5E-CD9EF8CB1EC2}" type="datetimeFigureOut">
              <a:rPr lang="en-GB" smtClean="0"/>
              <a:t>23/11/2021</a:t>
            </a:fld>
            <a:endParaRPr lang="en-GB"/>
          </a:p>
        </p:txBody>
      </p:sp>
      <p:sp>
        <p:nvSpPr>
          <p:cNvPr id="6" name="Footer Placeholder 5">
            <a:extLst>
              <a:ext uri="{FF2B5EF4-FFF2-40B4-BE49-F238E27FC236}">
                <a16:creationId xmlns:a16="http://schemas.microsoft.com/office/drawing/2014/main" id="{F40AF58E-8887-472D-B7F8-0AE60E3945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51B929-97B6-42D1-8E9E-BAC9081F512E}"/>
              </a:ext>
            </a:extLst>
          </p:cNvPr>
          <p:cNvSpPr>
            <a:spLocks noGrp="1"/>
          </p:cNvSpPr>
          <p:nvPr>
            <p:ph type="sldNum" sz="quarter" idx="12"/>
          </p:nvPr>
        </p:nvSpPr>
        <p:spPr/>
        <p:txBody>
          <a:bodyPr/>
          <a:lstStyle/>
          <a:p>
            <a:fld id="{651859BF-D2ED-4A8E-9649-04CCDA088935}" type="slidenum">
              <a:rPr lang="en-GB" smtClean="0"/>
              <a:t>‹#›</a:t>
            </a:fld>
            <a:endParaRPr lang="en-GB"/>
          </a:p>
        </p:txBody>
      </p:sp>
    </p:spTree>
    <p:extLst>
      <p:ext uri="{BB962C8B-B14F-4D97-AF65-F5344CB8AC3E}">
        <p14:creationId xmlns:p14="http://schemas.microsoft.com/office/powerpoint/2010/main" val="3585830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1A522-01CF-49B0-A50B-98959C8E82D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CEB583F-91D1-44E0-ABCD-3C35707664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706227-C2A0-4B78-9488-F79AA2ED7B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BA2B2F-4CE3-4026-8A00-3736CAAEC1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8055B5-1A77-4298-B2D9-D467D48688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261723-39C5-4939-930D-B9914D83F9F2}"/>
              </a:ext>
            </a:extLst>
          </p:cNvPr>
          <p:cNvSpPr>
            <a:spLocks noGrp="1"/>
          </p:cNvSpPr>
          <p:nvPr>
            <p:ph type="dt" sz="half" idx="10"/>
          </p:nvPr>
        </p:nvSpPr>
        <p:spPr/>
        <p:txBody>
          <a:bodyPr/>
          <a:lstStyle/>
          <a:p>
            <a:fld id="{7158EC2B-0E06-4079-8F5E-CD9EF8CB1EC2}" type="datetimeFigureOut">
              <a:rPr lang="en-GB" smtClean="0"/>
              <a:t>23/11/2021</a:t>
            </a:fld>
            <a:endParaRPr lang="en-GB"/>
          </a:p>
        </p:txBody>
      </p:sp>
      <p:sp>
        <p:nvSpPr>
          <p:cNvPr id="8" name="Footer Placeholder 7">
            <a:extLst>
              <a:ext uri="{FF2B5EF4-FFF2-40B4-BE49-F238E27FC236}">
                <a16:creationId xmlns:a16="http://schemas.microsoft.com/office/drawing/2014/main" id="{B813C237-F665-473F-A3A0-EA5AF7F555E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C1C5937-B8D6-4B8B-993E-E983074DFC12}"/>
              </a:ext>
            </a:extLst>
          </p:cNvPr>
          <p:cNvSpPr>
            <a:spLocks noGrp="1"/>
          </p:cNvSpPr>
          <p:nvPr>
            <p:ph type="sldNum" sz="quarter" idx="12"/>
          </p:nvPr>
        </p:nvSpPr>
        <p:spPr/>
        <p:txBody>
          <a:bodyPr/>
          <a:lstStyle/>
          <a:p>
            <a:fld id="{651859BF-D2ED-4A8E-9649-04CCDA088935}" type="slidenum">
              <a:rPr lang="en-GB" smtClean="0"/>
              <a:t>‹#›</a:t>
            </a:fld>
            <a:endParaRPr lang="en-GB"/>
          </a:p>
        </p:txBody>
      </p:sp>
    </p:spTree>
    <p:extLst>
      <p:ext uri="{BB962C8B-B14F-4D97-AF65-F5344CB8AC3E}">
        <p14:creationId xmlns:p14="http://schemas.microsoft.com/office/powerpoint/2010/main" val="2944677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914C-4678-4454-B021-E2BA3D9C95D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60C65DD-B172-425D-A5FF-D50B1C8546A8}"/>
              </a:ext>
            </a:extLst>
          </p:cNvPr>
          <p:cNvSpPr>
            <a:spLocks noGrp="1"/>
          </p:cNvSpPr>
          <p:nvPr>
            <p:ph type="dt" sz="half" idx="10"/>
          </p:nvPr>
        </p:nvSpPr>
        <p:spPr/>
        <p:txBody>
          <a:bodyPr/>
          <a:lstStyle/>
          <a:p>
            <a:fld id="{7158EC2B-0E06-4079-8F5E-CD9EF8CB1EC2}" type="datetimeFigureOut">
              <a:rPr lang="en-GB" smtClean="0"/>
              <a:t>23/11/2021</a:t>
            </a:fld>
            <a:endParaRPr lang="en-GB"/>
          </a:p>
        </p:txBody>
      </p:sp>
      <p:sp>
        <p:nvSpPr>
          <p:cNvPr id="4" name="Footer Placeholder 3">
            <a:extLst>
              <a:ext uri="{FF2B5EF4-FFF2-40B4-BE49-F238E27FC236}">
                <a16:creationId xmlns:a16="http://schemas.microsoft.com/office/drawing/2014/main" id="{043A7EFF-7AE5-440D-936E-D6E3484C21A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53AAA9D-7ED7-4D77-98F1-6AF7F4D3F314}"/>
              </a:ext>
            </a:extLst>
          </p:cNvPr>
          <p:cNvSpPr>
            <a:spLocks noGrp="1"/>
          </p:cNvSpPr>
          <p:nvPr>
            <p:ph type="sldNum" sz="quarter" idx="12"/>
          </p:nvPr>
        </p:nvSpPr>
        <p:spPr/>
        <p:txBody>
          <a:bodyPr/>
          <a:lstStyle/>
          <a:p>
            <a:fld id="{651859BF-D2ED-4A8E-9649-04CCDA088935}" type="slidenum">
              <a:rPr lang="en-GB" smtClean="0"/>
              <a:t>‹#›</a:t>
            </a:fld>
            <a:endParaRPr lang="en-GB"/>
          </a:p>
        </p:txBody>
      </p:sp>
    </p:spTree>
    <p:extLst>
      <p:ext uri="{BB962C8B-B14F-4D97-AF65-F5344CB8AC3E}">
        <p14:creationId xmlns:p14="http://schemas.microsoft.com/office/powerpoint/2010/main" val="2411647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9512AD-7297-4283-B91A-0E2B56BF5B8B}"/>
              </a:ext>
            </a:extLst>
          </p:cNvPr>
          <p:cNvSpPr>
            <a:spLocks noGrp="1"/>
          </p:cNvSpPr>
          <p:nvPr>
            <p:ph type="dt" sz="half" idx="10"/>
          </p:nvPr>
        </p:nvSpPr>
        <p:spPr/>
        <p:txBody>
          <a:bodyPr/>
          <a:lstStyle/>
          <a:p>
            <a:fld id="{7158EC2B-0E06-4079-8F5E-CD9EF8CB1EC2}" type="datetimeFigureOut">
              <a:rPr lang="en-GB" smtClean="0"/>
              <a:t>23/11/2021</a:t>
            </a:fld>
            <a:endParaRPr lang="en-GB"/>
          </a:p>
        </p:txBody>
      </p:sp>
      <p:sp>
        <p:nvSpPr>
          <p:cNvPr id="3" name="Footer Placeholder 2">
            <a:extLst>
              <a:ext uri="{FF2B5EF4-FFF2-40B4-BE49-F238E27FC236}">
                <a16:creationId xmlns:a16="http://schemas.microsoft.com/office/drawing/2014/main" id="{573A2A9E-CAAE-4C6F-B41E-7F0C0E242D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AD4FB4-15D2-408F-B5B6-5AE8C6B1D3B2}"/>
              </a:ext>
            </a:extLst>
          </p:cNvPr>
          <p:cNvSpPr>
            <a:spLocks noGrp="1"/>
          </p:cNvSpPr>
          <p:nvPr>
            <p:ph type="sldNum" sz="quarter" idx="12"/>
          </p:nvPr>
        </p:nvSpPr>
        <p:spPr/>
        <p:txBody>
          <a:bodyPr/>
          <a:lstStyle/>
          <a:p>
            <a:fld id="{651859BF-D2ED-4A8E-9649-04CCDA088935}" type="slidenum">
              <a:rPr lang="en-GB" smtClean="0"/>
              <a:t>‹#›</a:t>
            </a:fld>
            <a:endParaRPr lang="en-GB"/>
          </a:p>
        </p:txBody>
      </p:sp>
    </p:spTree>
    <p:extLst>
      <p:ext uri="{BB962C8B-B14F-4D97-AF65-F5344CB8AC3E}">
        <p14:creationId xmlns:p14="http://schemas.microsoft.com/office/powerpoint/2010/main" val="1377530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33707-A1A9-4922-96AD-53B521A17C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46B652-68EE-406F-B75E-6B4EE3FB63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FD33465-D17A-498C-9F89-18791B4A2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96E15F-2C07-4DEA-A736-5FA83AB92838}"/>
              </a:ext>
            </a:extLst>
          </p:cNvPr>
          <p:cNvSpPr>
            <a:spLocks noGrp="1"/>
          </p:cNvSpPr>
          <p:nvPr>
            <p:ph type="dt" sz="half" idx="10"/>
          </p:nvPr>
        </p:nvSpPr>
        <p:spPr/>
        <p:txBody>
          <a:bodyPr/>
          <a:lstStyle/>
          <a:p>
            <a:fld id="{7158EC2B-0E06-4079-8F5E-CD9EF8CB1EC2}" type="datetimeFigureOut">
              <a:rPr lang="en-GB" smtClean="0"/>
              <a:t>23/11/2021</a:t>
            </a:fld>
            <a:endParaRPr lang="en-GB"/>
          </a:p>
        </p:txBody>
      </p:sp>
      <p:sp>
        <p:nvSpPr>
          <p:cNvPr id="6" name="Footer Placeholder 5">
            <a:extLst>
              <a:ext uri="{FF2B5EF4-FFF2-40B4-BE49-F238E27FC236}">
                <a16:creationId xmlns:a16="http://schemas.microsoft.com/office/drawing/2014/main" id="{D6ABF8B9-E701-4340-AEC3-BA2163E08B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821DA1-EA08-481D-9D38-8598E3F22936}"/>
              </a:ext>
            </a:extLst>
          </p:cNvPr>
          <p:cNvSpPr>
            <a:spLocks noGrp="1"/>
          </p:cNvSpPr>
          <p:nvPr>
            <p:ph type="sldNum" sz="quarter" idx="12"/>
          </p:nvPr>
        </p:nvSpPr>
        <p:spPr/>
        <p:txBody>
          <a:bodyPr/>
          <a:lstStyle/>
          <a:p>
            <a:fld id="{651859BF-D2ED-4A8E-9649-04CCDA088935}" type="slidenum">
              <a:rPr lang="en-GB" smtClean="0"/>
              <a:t>‹#›</a:t>
            </a:fld>
            <a:endParaRPr lang="en-GB"/>
          </a:p>
        </p:txBody>
      </p:sp>
    </p:spTree>
    <p:extLst>
      <p:ext uri="{BB962C8B-B14F-4D97-AF65-F5344CB8AC3E}">
        <p14:creationId xmlns:p14="http://schemas.microsoft.com/office/powerpoint/2010/main" val="2786087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44B5-D875-45A1-8C23-F5E5922A50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E23506E-C5CC-4C44-8391-59BAC85BE3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396B689-3B8A-468D-8148-BD5917C44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24A7A4-3603-4AFD-B52B-81E27CF4F281}"/>
              </a:ext>
            </a:extLst>
          </p:cNvPr>
          <p:cNvSpPr>
            <a:spLocks noGrp="1"/>
          </p:cNvSpPr>
          <p:nvPr>
            <p:ph type="dt" sz="half" idx="10"/>
          </p:nvPr>
        </p:nvSpPr>
        <p:spPr/>
        <p:txBody>
          <a:bodyPr/>
          <a:lstStyle/>
          <a:p>
            <a:fld id="{7158EC2B-0E06-4079-8F5E-CD9EF8CB1EC2}" type="datetimeFigureOut">
              <a:rPr lang="en-GB" smtClean="0"/>
              <a:t>23/11/2021</a:t>
            </a:fld>
            <a:endParaRPr lang="en-GB"/>
          </a:p>
        </p:txBody>
      </p:sp>
      <p:sp>
        <p:nvSpPr>
          <p:cNvPr id="6" name="Footer Placeholder 5">
            <a:extLst>
              <a:ext uri="{FF2B5EF4-FFF2-40B4-BE49-F238E27FC236}">
                <a16:creationId xmlns:a16="http://schemas.microsoft.com/office/drawing/2014/main" id="{17EF6B67-B6DB-414E-B7F3-5803CF1435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68B0B9-16A0-498A-B085-2E7A23EC5B26}"/>
              </a:ext>
            </a:extLst>
          </p:cNvPr>
          <p:cNvSpPr>
            <a:spLocks noGrp="1"/>
          </p:cNvSpPr>
          <p:nvPr>
            <p:ph type="sldNum" sz="quarter" idx="12"/>
          </p:nvPr>
        </p:nvSpPr>
        <p:spPr/>
        <p:txBody>
          <a:bodyPr/>
          <a:lstStyle/>
          <a:p>
            <a:fld id="{651859BF-D2ED-4A8E-9649-04CCDA088935}" type="slidenum">
              <a:rPr lang="en-GB" smtClean="0"/>
              <a:t>‹#›</a:t>
            </a:fld>
            <a:endParaRPr lang="en-GB"/>
          </a:p>
        </p:txBody>
      </p:sp>
    </p:spTree>
    <p:extLst>
      <p:ext uri="{BB962C8B-B14F-4D97-AF65-F5344CB8AC3E}">
        <p14:creationId xmlns:p14="http://schemas.microsoft.com/office/powerpoint/2010/main" val="2333631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EBD518-6304-443D-9131-048269B917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D54AB2-0103-496B-92A7-9D89CF09C7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456963-7ECB-4919-927F-10CE146A54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8EC2B-0E06-4079-8F5E-CD9EF8CB1EC2}" type="datetimeFigureOut">
              <a:rPr lang="en-GB" smtClean="0"/>
              <a:t>23/11/2021</a:t>
            </a:fld>
            <a:endParaRPr lang="en-GB"/>
          </a:p>
        </p:txBody>
      </p:sp>
      <p:sp>
        <p:nvSpPr>
          <p:cNvPr id="5" name="Footer Placeholder 4">
            <a:extLst>
              <a:ext uri="{FF2B5EF4-FFF2-40B4-BE49-F238E27FC236}">
                <a16:creationId xmlns:a16="http://schemas.microsoft.com/office/drawing/2014/main" id="{A0D45A88-D4C3-427B-96CF-9E754237B0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004C569-EFDA-4127-88A0-2BE7D80210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859BF-D2ED-4A8E-9649-04CCDA088935}" type="slidenum">
              <a:rPr lang="en-GB" smtClean="0"/>
              <a:t>‹#›</a:t>
            </a:fld>
            <a:endParaRPr lang="en-GB"/>
          </a:p>
        </p:txBody>
      </p:sp>
    </p:spTree>
    <p:extLst>
      <p:ext uri="{BB962C8B-B14F-4D97-AF65-F5344CB8AC3E}">
        <p14:creationId xmlns:p14="http://schemas.microsoft.com/office/powerpoint/2010/main" val="3660425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jp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1.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jp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jpg"/><Relationship Id="rId5" Type="http://schemas.openxmlformats.org/officeDocument/2006/relationships/hyperlink" Target="https://youtu.be/NWFA45g4mU4"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jp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hyperlink" Target="mailto:Walkingfootballch@gmail.com" TargetMode="External"/><Relationship Id="rId4" Type="http://schemas.openxmlformats.org/officeDocument/2006/relationships/hyperlink" Target="mailto:Clark.Christopher@football.c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as à pas empreintes">
            <a:extLst>
              <a:ext uri="{FF2B5EF4-FFF2-40B4-BE49-F238E27FC236}">
                <a16:creationId xmlns:a16="http://schemas.microsoft.com/office/drawing/2014/main" id="{F03CFE1A-E42F-4E13-87BF-BD7DDE60C9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18377">
            <a:off x="3381704" y="1992790"/>
            <a:ext cx="6217486" cy="62174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7CE73A-BDCB-4C6F-A46A-8B3595D0194C}"/>
              </a:ext>
            </a:extLst>
          </p:cNvPr>
          <p:cNvSpPr>
            <a:spLocks noGrp="1"/>
          </p:cNvSpPr>
          <p:nvPr>
            <p:ph type="ctrTitle"/>
          </p:nvPr>
        </p:nvSpPr>
        <p:spPr>
          <a:xfrm>
            <a:off x="1798131" y="1776332"/>
            <a:ext cx="9384631" cy="2437079"/>
          </a:xfrm>
        </p:spPr>
        <p:txBody>
          <a:bodyPr>
            <a:normAutofit/>
          </a:bodyPr>
          <a:lstStyle/>
          <a:p>
            <a:r>
              <a:rPr lang="de-DE" sz="8000" b="1" dirty="0"/>
              <a:t>Pas à </a:t>
            </a:r>
            <a:r>
              <a:rPr lang="de-DE" sz="8000" b="1" dirty="0" err="1"/>
              <a:t>pas</a:t>
            </a:r>
            <a:r>
              <a:rPr lang="de-DE" sz="8000" b="1" dirty="0"/>
              <a:t> </a:t>
            </a:r>
            <a:r>
              <a:rPr lang="de-DE" sz="8000" b="1" dirty="0" err="1"/>
              <a:t>vers</a:t>
            </a:r>
            <a:r>
              <a:rPr lang="de-DE" sz="8000" b="1" dirty="0"/>
              <a:t> la </a:t>
            </a:r>
            <a:r>
              <a:rPr lang="de-DE" sz="8000" b="1" dirty="0" err="1"/>
              <a:t>reconnaissance</a:t>
            </a:r>
            <a:endParaRPr lang="en-GB" sz="8000" b="1" dirty="0"/>
          </a:p>
        </p:txBody>
      </p:sp>
      <p:pic>
        <p:nvPicPr>
          <p:cNvPr id="4" name="3EEB669CB6B1ECC73810041020FFBF86">
            <a:hlinkClick r:id="" action="ppaction://media"/>
            <a:extLst>
              <a:ext uri="{FF2B5EF4-FFF2-40B4-BE49-F238E27FC236}">
                <a16:creationId xmlns:a16="http://schemas.microsoft.com/office/drawing/2014/main" id="{DC1014E3-6E21-423E-814D-358FF1EE17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86922" y="5633345"/>
            <a:ext cx="406400" cy="406400"/>
          </a:xfrm>
          <a:prstGeom prst="rect">
            <a:avLst/>
          </a:prstGeom>
        </p:spPr>
      </p:pic>
      <p:pic>
        <p:nvPicPr>
          <p:cNvPr id="6" name="Picture 5">
            <a:extLst>
              <a:ext uri="{FF2B5EF4-FFF2-40B4-BE49-F238E27FC236}">
                <a16:creationId xmlns:a16="http://schemas.microsoft.com/office/drawing/2014/main" id="{372C1E07-BDB1-43F5-B0DD-A2A2172EB5C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18152" y="411484"/>
            <a:ext cx="10841968" cy="1166304"/>
          </a:xfrm>
          <a:prstGeom prst="rect">
            <a:avLst/>
          </a:prstGeom>
        </p:spPr>
      </p:pic>
      <p:pic>
        <p:nvPicPr>
          <p:cNvPr id="7" name="Picture 6">
            <a:extLst>
              <a:ext uri="{FF2B5EF4-FFF2-40B4-BE49-F238E27FC236}">
                <a16:creationId xmlns:a16="http://schemas.microsoft.com/office/drawing/2014/main" id="{4D68AC32-2F2A-4477-B785-6A1E470D8753}"/>
              </a:ext>
            </a:extLst>
          </p:cNvPr>
          <p:cNvPicPr>
            <a:picLocks noChangeAspect="1"/>
          </p:cNvPicPr>
          <p:nvPr/>
        </p:nvPicPr>
        <p:blipFill>
          <a:blip r:embed="rId8"/>
          <a:stretch>
            <a:fillRect/>
          </a:stretch>
        </p:blipFill>
        <p:spPr>
          <a:xfrm>
            <a:off x="-100399" y="1848051"/>
            <a:ext cx="2965077" cy="3988494"/>
          </a:xfrm>
          <a:prstGeom prst="rect">
            <a:avLst/>
          </a:prstGeom>
          <a:ln>
            <a:noFill/>
          </a:ln>
          <a:effectLst>
            <a:softEdge rad="112500"/>
          </a:effectLst>
        </p:spPr>
      </p:pic>
    </p:spTree>
    <p:extLst>
      <p:ext uri="{BB962C8B-B14F-4D97-AF65-F5344CB8AC3E}">
        <p14:creationId xmlns:p14="http://schemas.microsoft.com/office/powerpoint/2010/main" val="416610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999C05-45F9-4A49-976F-6D01A7D3395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954369"/>
            <a:ext cx="4381831" cy="24746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533CCC9-6B37-4B13-877E-8DF2976140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267" y="-223622"/>
            <a:ext cx="12551006" cy="70599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C94D843-9B58-47E9-A430-86D9CC421CED}"/>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4034118" y="4507222"/>
            <a:ext cx="3033183" cy="26885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F6B206A-5461-4BF2-845B-CD00F60828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402356"/>
            <a:ext cx="4034118" cy="433963"/>
          </a:xfrm>
          <a:prstGeom prst="rect">
            <a:avLst/>
          </a:prstGeom>
        </p:spPr>
      </p:pic>
    </p:spTree>
    <p:extLst>
      <p:ext uri="{BB962C8B-B14F-4D97-AF65-F5344CB8AC3E}">
        <p14:creationId xmlns:p14="http://schemas.microsoft.com/office/powerpoint/2010/main" val="1277186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87C0CE9-E922-47E2-9ABB-FC2B53AFE7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81131" y="643466"/>
            <a:ext cx="7029738" cy="55710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10D983D-F456-4467-AFFF-FF4F8E367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882" y="6424037"/>
            <a:ext cx="4034118" cy="433963"/>
          </a:xfrm>
          <a:prstGeom prst="rect">
            <a:avLst/>
          </a:prstGeom>
        </p:spPr>
      </p:pic>
      <p:sp>
        <p:nvSpPr>
          <p:cNvPr id="5" name="TextBox 4">
            <a:extLst>
              <a:ext uri="{FF2B5EF4-FFF2-40B4-BE49-F238E27FC236}">
                <a16:creationId xmlns:a16="http://schemas.microsoft.com/office/drawing/2014/main" id="{62BDD150-4BEB-4A67-804D-715B0528D418}"/>
              </a:ext>
            </a:extLst>
          </p:cNvPr>
          <p:cNvSpPr txBox="1"/>
          <p:nvPr/>
        </p:nvSpPr>
        <p:spPr>
          <a:xfrm>
            <a:off x="2384612" y="-12453"/>
            <a:ext cx="7942729" cy="707886"/>
          </a:xfrm>
          <a:prstGeom prst="rect">
            <a:avLst/>
          </a:prstGeom>
          <a:noFill/>
        </p:spPr>
        <p:txBody>
          <a:bodyPr wrap="square" rtlCol="0">
            <a:spAutoFit/>
          </a:bodyPr>
          <a:lstStyle/>
          <a:p>
            <a:r>
              <a:rPr lang="en-GB" sz="4000" b="1" dirty="0"/>
              <a:t>Situation </a:t>
            </a:r>
            <a:r>
              <a:rPr lang="fr-FR" sz="4000" b="1" dirty="0"/>
              <a:t>démographique</a:t>
            </a:r>
            <a:r>
              <a:rPr lang="en-GB" sz="4000" b="1" dirty="0"/>
              <a:t> </a:t>
            </a:r>
            <a:r>
              <a:rPr lang="en-GB" sz="4000" b="1" dirty="0" err="1"/>
              <a:t>en</a:t>
            </a:r>
            <a:r>
              <a:rPr lang="en-GB" sz="4000" b="1" dirty="0"/>
              <a:t> Suisse</a:t>
            </a:r>
          </a:p>
        </p:txBody>
      </p:sp>
    </p:spTree>
    <p:extLst>
      <p:ext uri="{BB962C8B-B14F-4D97-AF65-F5344CB8AC3E}">
        <p14:creationId xmlns:p14="http://schemas.microsoft.com/office/powerpoint/2010/main" val="1408593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CD8E7-A6DB-4917-81A9-3C753D26A988}"/>
              </a:ext>
            </a:extLst>
          </p:cNvPr>
          <p:cNvSpPr>
            <a:spLocks noGrp="1"/>
          </p:cNvSpPr>
          <p:nvPr>
            <p:ph type="body" sz="half" idx="2"/>
          </p:nvPr>
        </p:nvSpPr>
        <p:spPr>
          <a:xfrm>
            <a:off x="148739" y="1041568"/>
            <a:ext cx="4320986" cy="5395091"/>
          </a:xfrm>
        </p:spPr>
        <p:txBody>
          <a:bodyPr vert="horz" lIns="91440" tIns="45720" rIns="91440" bIns="45720" rtlCol="0">
            <a:normAutofit fontScale="92500"/>
          </a:bodyPr>
          <a:lstStyle/>
          <a:p>
            <a:pPr marL="285750" indent="-285750">
              <a:buFont typeface="Arial" panose="020B0604020202020204" pitchFamily="34" charset="0"/>
              <a:buChar char="•"/>
            </a:pPr>
            <a:r>
              <a:rPr lang="fr-FR" sz="3600" dirty="0"/>
              <a:t>Créé en 2011 par John </a:t>
            </a:r>
            <a:r>
              <a:rPr lang="fr-FR" sz="3600" dirty="0" err="1"/>
              <a:t>Croot</a:t>
            </a:r>
            <a:r>
              <a:rPr lang="fr-FR" sz="3600" dirty="0"/>
              <a:t> en Angleterre</a:t>
            </a:r>
          </a:p>
          <a:p>
            <a:pPr marL="285750" indent="-285750">
              <a:buFont typeface="Arial" panose="020B0604020202020204" pitchFamily="34" charset="0"/>
              <a:buChar char="•"/>
            </a:pPr>
            <a:r>
              <a:rPr lang="fr-FR" sz="3600" dirty="0"/>
              <a:t>Plus de 1000 clubs au Royaume-Uni et plus de 400 aux Pays-Bas</a:t>
            </a:r>
          </a:p>
          <a:p>
            <a:pPr marL="285750" indent="-285750">
              <a:buFont typeface="Arial" panose="020B0604020202020204" pitchFamily="34" charset="0"/>
              <a:buChar char="•"/>
            </a:pPr>
            <a:r>
              <a:rPr lang="fr-FR" sz="3600" dirty="0"/>
              <a:t>Une discipline en pleine expansion dans le monde entier</a:t>
            </a:r>
          </a:p>
          <a:p>
            <a:pPr marL="285750" indent="-285750">
              <a:buFont typeface="Arial" panose="020B0604020202020204" pitchFamily="34" charset="0"/>
              <a:buChar char="•"/>
            </a:pPr>
            <a:r>
              <a:rPr lang="fr-FR" sz="3600" dirty="0"/>
              <a:t>Un énorme potentiel en Suisse </a:t>
            </a:r>
            <a:endParaRPr lang="en-US" sz="1800" dirty="0"/>
          </a:p>
        </p:txBody>
      </p:sp>
      <p:pic>
        <p:nvPicPr>
          <p:cNvPr id="8" name="Picture Placeholder 7">
            <a:extLst>
              <a:ext uri="{FF2B5EF4-FFF2-40B4-BE49-F238E27FC236}">
                <a16:creationId xmlns:a16="http://schemas.microsoft.com/office/drawing/2014/main" id="{C8F5485A-84CD-488C-99D8-D626E639D266}"/>
              </a:ext>
              <a:ext uri="{C183D7F6-B498-43B3-948B-1728B52AA6E4}">
                <adec:decorative xmlns:adec="http://schemas.microsoft.com/office/drawing/2017/decorative" val="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2" b="9199"/>
          <a:stretch/>
        </p:blipFill>
        <p:spPr>
          <a:xfrm>
            <a:off x="4639056" y="10"/>
            <a:ext cx="7552944" cy="6857990"/>
          </a:xfrm>
          <a:prstGeom prst="rect">
            <a:avLst/>
          </a:prstGeom>
          <a:effectLst/>
        </p:spPr>
      </p:pic>
      <p:pic>
        <p:nvPicPr>
          <p:cNvPr id="9" name="Picture 8">
            <a:extLst>
              <a:ext uri="{FF2B5EF4-FFF2-40B4-BE49-F238E27FC236}">
                <a16:creationId xmlns:a16="http://schemas.microsoft.com/office/drawing/2014/main" id="{9AEE9A15-DB31-436D-8EF9-5104A81D6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173" y="224118"/>
            <a:ext cx="4034118" cy="433963"/>
          </a:xfrm>
          <a:prstGeom prst="rect">
            <a:avLst/>
          </a:prstGeom>
        </p:spPr>
      </p:pic>
    </p:spTree>
    <p:extLst>
      <p:ext uri="{BB962C8B-B14F-4D97-AF65-F5344CB8AC3E}">
        <p14:creationId xmlns:p14="http://schemas.microsoft.com/office/powerpoint/2010/main" val="177299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6F7EC-A167-4CA2-AA06-103806937F38}"/>
              </a:ext>
            </a:extLst>
          </p:cNvPr>
          <p:cNvSpPr>
            <a:spLocks noGrp="1"/>
          </p:cNvSpPr>
          <p:nvPr>
            <p:ph type="title"/>
          </p:nvPr>
        </p:nvSpPr>
        <p:spPr>
          <a:xfrm>
            <a:off x="0" y="1"/>
            <a:ext cx="12192000" cy="1111624"/>
          </a:xfrm>
        </p:spPr>
        <p:txBody>
          <a:bodyPr>
            <a:normAutofit/>
          </a:bodyPr>
          <a:lstStyle/>
          <a:p>
            <a:pPr algn="ctr"/>
            <a:r>
              <a:rPr lang="fr-FR" sz="5400" b="1" u="sng" dirty="0">
                <a:solidFill>
                  <a:srgbClr val="FF0000"/>
                </a:solidFill>
              </a:rPr>
              <a:t>Les 4 règles du jeu du Walking Football</a:t>
            </a:r>
            <a:endParaRPr lang="en-GB" sz="5400" b="1" u="sng" dirty="0">
              <a:solidFill>
                <a:srgbClr val="FF0000"/>
              </a:solidFill>
            </a:endParaRPr>
          </a:p>
        </p:txBody>
      </p:sp>
      <p:pic>
        <p:nvPicPr>
          <p:cNvPr id="5" name="9D5E4414A972F09F897B9C1C64CAB615">
            <a:hlinkClick r:id="" action="ppaction://media"/>
            <a:extLst>
              <a:ext uri="{FF2B5EF4-FFF2-40B4-BE49-F238E27FC236}">
                <a16:creationId xmlns:a16="http://schemas.microsoft.com/office/drawing/2014/main" id="{48783B15-8245-462F-B563-DD8F5EE011B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183187" y="1347787"/>
            <a:ext cx="6776157" cy="3811588"/>
          </a:xfrm>
        </p:spPr>
      </p:pic>
      <p:pic>
        <p:nvPicPr>
          <p:cNvPr id="6" name="Picture 5">
            <a:extLst>
              <a:ext uri="{FF2B5EF4-FFF2-40B4-BE49-F238E27FC236}">
                <a16:creationId xmlns:a16="http://schemas.microsoft.com/office/drawing/2014/main" id="{DF9E9914-BFCE-4720-BB95-00B9876E45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7882" y="6424037"/>
            <a:ext cx="4034118" cy="433963"/>
          </a:xfrm>
          <a:prstGeom prst="rect">
            <a:avLst/>
          </a:prstGeom>
        </p:spPr>
      </p:pic>
      <p:pic>
        <p:nvPicPr>
          <p:cNvPr id="7" name="Picture 6" descr="A screenshot of a video game&#10;&#10;Description automatically generated with medium confidence">
            <a:extLst>
              <a:ext uri="{FF2B5EF4-FFF2-40B4-BE49-F238E27FC236}">
                <a16:creationId xmlns:a16="http://schemas.microsoft.com/office/drawing/2014/main" id="{589D3B57-C3D7-4B51-A770-B529241434C6}"/>
              </a:ext>
            </a:extLst>
          </p:cNvPr>
          <p:cNvPicPr>
            <a:picLocks noChangeAspect="1"/>
          </p:cNvPicPr>
          <p:nvPr/>
        </p:nvPicPr>
        <p:blipFill rotWithShape="1">
          <a:blip r:embed="rId7">
            <a:extLst>
              <a:ext uri="{28A0092B-C50C-407E-A947-70E740481C1C}">
                <a14:useLocalDpi xmlns:a14="http://schemas.microsoft.com/office/drawing/2010/main" val="0"/>
              </a:ext>
            </a:extLst>
          </a:blip>
          <a:srcRect t="8047" b="15089"/>
          <a:stretch/>
        </p:blipFill>
        <p:spPr>
          <a:xfrm>
            <a:off x="862200" y="1111625"/>
            <a:ext cx="3850481" cy="5271248"/>
          </a:xfrm>
          <a:prstGeom prst="rect">
            <a:avLst/>
          </a:prstGeom>
        </p:spPr>
      </p:pic>
    </p:spTree>
    <p:extLst>
      <p:ext uri="{BB962C8B-B14F-4D97-AF65-F5344CB8AC3E}">
        <p14:creationId xmlns:p14="http://schemas.microsoft.com/office/powerpoint/2010/main" val="262818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FED20EB-6A3D-47FA-B31E-129FAFDAB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687" y="0"/>
            <a:ext cx="4744757" cy="30014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0ED90C-DC83-4BA8-B5DA-B7C2C108BD80}"/>
              </a:ext>
            </a:extLst>
          </p:cNvPr>
          <p:cNvSpPr>
            <a:spLocks noGrp="1"/>
          </p:cNvSpPr>
          <p:nvPr>
            <p:ph type="title"/>
          </p:nvPr>
        </p:nvSpPr>
        <p:spPr>
          <a:xfrm>
            <a:off x="-7649711" y="-2268538"/>
            <a:ext cx="19841711" cy="1814589"/>
          </a:xfrm>
        </p:spPr>
        <p:txBody>
          <a:bodyPr/>
          <a:lstStyle/>
          <a:p>
            <a:endParaRPr lang="en-GB" dirty="0"/>
          </a:p>
        </p:txBody>
      </p:sp>
      <p:sp>
        <p:nvSpPr>
          <p:cNvPr id="3" name="Text Placeholder 2">
            <a:extLst>
              <a:ext uri="{FF2B5EF4-FFF2-40B4-BE49-F238E27FC236}">
                <a16:creationId xmlns:a16="http://schemas.microsoft.com/office/drawing/2014/main" id="{7EEA118C-0A71-437C-9618-6CF159E98D96}"/>
              </a:ext>
            </a:extLst>
          </p:cNvPr>
          <p:cNvSpPr>
            <a:spLocks noGrp="1"/>
          </p:cNvSpPr>
          <p:nvPr>
            <p:ph type="body" idx="1"/>
          </p:nvPr>
        </p:nvSpPr>
        <p:spPr>
          <a:xfrm>
            <a:off x="659746" y="316261"/>
            <a:ext cx="5157787" cy="823912"/>
          </a:xfrm>
        </p:spPr>
        <p:txBody>
          <a:bodyPr>
            <a:normAutofit fontScale="92500" lnSpcReduction="10000"/>
          </a:bodyPr>
          <a:lstStyle/>
          <a:p>
            <a:pPr algn="ctr"/>
            <a:r>
              <a:rPr lang="en-GB" sz="6000" dirty="0" err="1">
                <a:solidFill>
                  <a:schemeClr val="accent6"/>
                </a:solidFill>
              </a:rPr>
              <a:t>Avantage</a:t>
            </a:r>
            <a:endParaRPr lang="en-GB" sz="6000" dirty="0">
              <a:solidFill>
                <a:schemeClr val="accent6"/>
              </a:solidFill>
            </a:endParaRPr>
          </a:p>
        </p:txBody>
      </p:sp>
      <p:sp>
        <p:nvSpPr>
          <p:cNvPr id="4" name="Content Placeholder 3">
            <a:extLst>
              <a:ext uri="{FF2B5EF4-FFF2-40B4-BE49-F238E27FC236}">
                <a16:creationId xmlns:a16="http://schemas.microsoft.com/office/drawing/2014/main" id="{1E18CBFE-7949-43DC-ABDF-003B785159CC}"/>
              </a:ext>
            </a:extLst>
          </p:cNvPr>
          <p:cNvSpPr>
            <a:spLocks noGrp="1"/>
          </p:cNvSpPr>
          <p:nvPr>
            <p:ph sz="half" idx="2"/>
          </p:nvPr>
        </p:nvSpPr>
        <p:spPr>
          <a:xfrm>
            <a:off x="659746" y="1398494"/>
            <a:ext cx="5436254" cy="4791169"/>
          </a:xfrm>
        </p:spPr>
        <p:txBody>
          <a:bodyPr>
            <a:normAutofit lnSpcReduction="10000"/>
          </a:bodyPr>
          <a:lstStyle/>
          <a:p>
            <a:r>
              <a:rPr lang="fr-FR" dirty="0">
                <a:solidFill>
                  <a:schemeClr val="accent6"/>
                </a:solidFill>
              </a:rPr>
              <a:t>Basé sur un sport populaire</a:t>
            </a:r>
          </a:p>
          <a:p>
            <a:r>
              <a:rPr lang="fr-FR" dirty="0">
                <a:solidFill>
                  <a:schemeClr val="accent6"/>
                </a:solidFill>
              </a:rPr>
              <a:t>Vieillissement démographique</a:t>
            </a:r>
          </a:p>
          <a:p>
            <a:r>
              <a:rPr lang="fr-FR" dirty="0">
                <a:solidFill>
                  <a:schemeClr val="accent6"/>
                </a:solidFill>
              </a:rPr>
              <a:t>Avantages pour la santé physique</a:t>
            </a:r>
          </a:p>
          <a:p>
            <a:r>
              <a:rPr lang="fr-FR" dirty="0">
                <a:solidFill>
                  <a:schemeClr val="accent6"/>
                </a:solidFill>
              </a:rPr>
              <a:t>Bénéfices relationnels sociales</a:t>
            </a:r>
          </a:p>
          <a:p>
            <a:r>
              <a:rPr lang="fr-FR" dirty="0">
                <a:solidFill>
                  <a:schemeClr val="accent6"/>
                </a:solidFill>
              </a:rPr>
              <a:t>Discipline intergénérationnelle</a:t>
            </a:r>
          </a:p>
          <a:p>
            <a:r>
              <a:rPr lang="fr-FR" dirty="0">
                <a:solidFill>
                  <a:schemeClr val="accent6"/>
                </a:solidFill>
              </a:rPr>
              <a:t>Neutralité à l'égard de l'âge</a:t>
            </a:r>
          </a:p>
          <a:p>
            <a:r>
              <a:rPr lang="fr-FR" dirty="0">
                <a:solidFill>
                  <a:schemeClr val="accent6"/>
                </a:solidFill>
              </a:rPr>
              <a:t>Neutralité sexuelle (sport mixte)</a:t>
            </a:r>
          </a:p>
          <a:p>
            <a:r>
              <a:rPr lang="fr-FR" dirty="0">
                <a:solidFill>
                  <a:schemeClr val="accent6"/>
                </a:solidFill>
              </a:rPr>
              <a:t>Sports avec peu ou pas de contact physique</a:t>
            </a:r>
            <a:endParaRPr lang="en-GB" dirty="0"/>
          </a:p>
        </p:txBody>
      </p:sp>
      <p:sp>
        <p:nvSpPr>
          <p:cNvPr id="5" name="Text Placeholder 4">
            <a:extLst>
              <a:ext uri="{FF2B5EF4-FFF2-40B4-BE49-F238E27FC236}">
                <a16:creationId xmlns:a16="http://schemas.microsoft.com/office/drawing/2014/main" id="{71B4354E-9BEE-48FB-ABB9-8002C1A830C2}"/>
              </a:ext>
            </a:extLst>
          </p:cNvPr>
          <p:cNvSpPr>
            <a:spLocks noGrp="1"/>
          </p:cNvSpPr>
          <p:nvPr>
            <p:ph type="body" sz="quarter" idx="3"/>
          </p:nvPr>
        </p:nvSpPr>
        <p:spPr>
          <a:xfrm>
            <a:off x="6855197" y="316261"/>
            <a:ext cx="5183188" cy="823912"/>
          </a:xfrm>
        </p:spPr>
        <p:txBody>
          <a:bodyPr>
            <a:noAutofit/>
          </a:bodyPr>
          <a:lstStyle/>
          <a:p>
            <a:pPr algn="ctr"/>
            <a:r>
              <a:rPr lang="en-GB" sz="5600" dirty="0" err="1">
                <a:solidFill>
                  <a:srgbClr val="FF0000"/>
                </a:solidFill>
              </a:rPr>
              <a:t>Inconvénient</a:t>
            </a:r>
            <a:endParaRPr lang="en-GB" sz="5600" dirty="0">
              <a:solidFill>
                <a:srgbClr val="FF0000"/>
              </a:solidFill>
            </a:endParaRPr>
          </a:p>
        </p:txBody>
      </p:sp>
      <p:sp>
        <p:nvSpPr>
          <p:cNvPr id="6" name="Content Placeholder 5">
            <a:extLst>
              <a:ext uri="{FF2B5EF4-FFF2-40B4-BE49-F238E27FC236}">
                <a16:creationId xmlns:a16="http://schemas.microsoft.com/office/drawing/2014/main" id="{22204B7A-F652-47A2-85FA-A82DFC099698}"/>
              </a:ext>
            </a:extLst>
          </p:cNvPr>
          <p:cNvSpPr>
            <a:spLocks noGrp="1"/>
          </p:cNvSpPr>
          <p:nvPr>
            <p:ph sz="quarter" idx="4"/>
          </p:nvPr>
        </p:nvSpPr>
        <p:spPr>
          <a:xfrm>
            <a:off x="7207624" y="1252538"/>
            <a:ext cx="4147764" cy="4937125"/>
          </a:xfrm>
        </p:spPr>
        <p:txBody>
          <a:bodyPr>
            <a:normAutofit lnSpcReduction="10000"/>
          </a:bodyPr>
          <a:lstStyle/>
          <a:p>
            <a:r>
              <a:rPr lang="fr-FR" b="1" dirty="0">
                <a:solidFill>
                  <a:srgbClr val="FF0000"/>
                </a:solidFill>
              </a:rPr>
              <a:t>Discipline encore inconnue</a:t>
            </a:r>
          </a:p>
          <a:p>
            <a:r>
              <a:rPr lang="fr-FR" b="1" dirty="0">
                <a:solidFill>
                  <a:srgbClr val="FF0000"/>
                </a:solidFill>
              </a:rPr>
              <a:t>Compétition avec des activités sportives et de loisirs établies</a:t>
            </a:r>
          </a:p>
          <a:p>
            <a:r>
              <a:rPr lang="fr-FR" b="1" dirty="0">
                <a:solidFill>
                  <a:srgbClr val="FF0000"/>
                </a:solidFill>
              </a:rPr>
              <a:t>Publicité et visibilité insuffisantes pour attirer une masse critique d'acteurs.</a:t>
            </a:r>
          </a:p>
          <a:p>
            <a:r>
              <a:rPr lang="fr-FR" b="1" dirty="0">
                <a:solidFill>
                  <a:srgbClr val="FF0000"/>
                </a:solidFill>
              </a:rPr>
              <a:t>Aucun partenaire potentiel n'a encore investi dans la discipline.</a:t>
            </a:r>
            <a:endParaRPr lang="en-GB" dirty="0">
              <a:solidFill>
                <a:srgbClr val="FF0000"/>
              </a:solidFill>
            </a:endParaRPr>
          </a:p>
        </p:txBody>
      </p:sp>
      <p:pic>
        <p:nvPicPr>
          <p:cNvPr id="8" name="Picture 7">
            <a:extLst>
              <a:ext uri="{FF2B5EF4-FFF2-40B4-BE49-F238E27FC236}">
                <a16:creationId xmlns:a16="http://schemas.microsoft.com/office/drawing/2014/main" id="{5E002236-64D7-4FC2-8995-9D72F078B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882" y="6471999"/>
            <a:ext cx="4034118" cy="433963"/>
          </a:xfrm>
          <a:prstGeom prst="rect">
            <a:avLst/>
          </a:prstGeom>
        </p:spPr>
      </p:pic>
    </p:spTree>
    <p:extLst>
      <p:ext uri="{BB962C8B-B14F-4D97-AF65-F5344CB8AC3E}">
        <p14:creationId xmlns:p14="http://schemas.microsoft.com/office/powerpoint/2010/main" val="2899598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AE7C51-0674-4C68-8F72-6E1B2AF49102}"/>
              </a:ext>
            </a:extLst>
          </p:cNvPr>
          <p:cNvSpPr>
            <a:spLocks noGrp="1"/>
          </p:cNvSpPr>
          <p:nvPr>
            <p:ph idx="1"/>
          </p:nvPr>
        </p:nvSpPr>
        <p:spPr>
          <a:xfrm>
            <a:off x="623047" y="1936375"/>
            <a:ext cx="10515600" cy="4921625"/>
          </a:xfrm>
        </p:spPr>
        <p:txBody>
          <a:bodyPr>
            <a:normAutofit lnSpcReduction="10000"/>
          </a:bodyPr>
          <a:lstStyle/>
          <a:p>
            <a:pPr marL="0" indent="0">
              <a:buNone/>
            </a:pPr>
            <a:br>
              <a:rPr lang="en-GB" dirty="0">
                <a:hlinkClick r:id="rId5"/>
              </a:rPr>
            </a:br>
            <a:br>
              <a:rPr lang="en-GB" dirty="0">
                <a:hlinkClick r:id="rId5"/>
              </a:rPr>
            </a:br>
            <a:br>
              <a:rPr lang="en-GB" dirty="0">
                <a:hlinkClick r:id="rId5"/>
              </a:rPr>
            </a:br>
            <a:br>
              <a:rPr lang="en-GB" dirty="0">
                <a:hlinkClick r:id="rId5"/>
              </a:rPr>
            </a:br>
            <a:br>
              <a:rPr lang="en-GB" dirty="0">
                <a:hlinkClick r:id="rId5"/>
              </a:rPr>
            </a:br>
            <a:br>
              <a:rPr lang="en-GB" dirty="0">
                <a:hlinkClick r:id="rId5"/>
              </a:rPr>
            </a:br>
            <a:br>
              <a:rPr lang="en-GB" dirty="0">
                <a:hlinkClick r:id="rId5"/>
              </a:rPr>
            </a:br>
            <a:endParaRPr lang="en-GB" dirty="0">
              <a:hlinkClick r:id="rId5"/>
            </a:endParaRPr>
          </a:p>
          <a:p>
            <a:pPr marL="0" indent="0">
              <a:buNone/>
            </a:pPr>
            <a:endParaRPr lang="en-GB" dirty="0">
              <a:hlinkClick r:id="rId5"/>
            </a:endParaRPr>
          </a:p>
          <a:p>
            <a:pPr marL="0" indent="0">
              <a:buNone/>
            </a:pPr>
            <a:br>
              <a:rPr lang="en-GB" dirty="0">
                <a:hlinkClick r:id="rId5"/>
              </a:rPr>
            </a:br>
            <a:br>
              <a:rPr lang="en-GB" dirty="0">
                <a:hlinkClick r:id="rId5"/>
              </a:rPr>
            </a:br>
            <a:endParaRPr lang="en-GB" dirty="0">
              <a:hlinkClick r:id="rId5"/>
            </a:endParaRPr>
          </a:p>
        </p:txBody>
      </p:sp>
      <p:pic>
        <p:nvPicPr>
          <p:cNvPr id="6" name="Picture 5">
            <a:extLst>
              <a:ext uri="{FF2B5EF4-FFF2-40B4-BE49-F238E27FC236}">
                <a16:creationId xmlns:a16="http://schemas.microsoft.com/office/drawing/2014/main" id="{5FBAB3D4-CD74-432A-8B9B-6452083FE7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299"/>
            <a:ext cx="12192000" cy="1311533"/>
          </a:xfrm>
          <a:prstGeom prst="rect">
            <a:avLst/>
          </a:prstGeom>
        </p:spPr>
      </p:pic>
      <p:pic>
        <p:nvPicPr>
          <p:cNvPr id="2" name="Du football sans jamais courir">
            <a:hlinkClick r:id="" action="ppaction://media"/>
            <a:extLst>
              <a:ext uri="{FF2B5EF4-FFF2-40B4-BE49-F238E27FC236}">
                <a16:creationId xmlns:a16="http://schemas.microsoft.com/office/drawing/2014/main" id="{80C6B0CF-ECA4-4847-9598-506E599F769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68214" y="1336831"/>
            <a:ext cx="9770433" cy="5495869"/>
          </a:xfrm>
          <a:prstGeom prst="rect">
            <a:avLst/>
          </a:prstGeom>
        </p:spPr>
      </p:pic>
    </p:spTree>
    <p:extLst>
      <p:ext uri="{BB962C8B-B14F-4D97-AF65-F5344CB8AC3E}">
        <p14:creationId xmlns:p14="http://schemas.microsoft.com/office/powerpoint/2010/main" val="154083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1-11-05 at 16.42.23">
            <a:hlinkClick r:id="" action="ppaction://media"/>
            <a:extLst>
              <a:ext uri="{FF2B5EF4-FFF2-40B4-BE49-F238E27FC236}">
                <a16:creationId xmlns:a16="http://schemas.microsoft.com/office/drawing/2014/main" id="{CE6021FC-A148-474B-B884-269D19B40DE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52663" y="1825625"/>
            <a:ext cx="7686675" cy="4351338"/>
          </a:xfrm>
        </p:spPr>
      </p:pic>
      <p:pic>
        <p:nvPicPr>
          <p:cNvPr id="5" name="Picture 4">
            <a:extLst>
              <a:ext uri="{FF2B5EF4-FFF2-40B4-BE49-F238E27FC236}">
                <a16:creationId xmlns:a16="http://schemas.microsoft.com/office/drawing/2014/main" id="{CBA8B018-1308-41F4-808A-9C268F67F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270"/>
            <a:ext cx="12192000" cy="1311533"/>
          </a:xfrm>
          <a:prstGeom prst="rect">
            <a:avLst/>
          </a:prstGeom>
        </p:spPr>
      </p:pic>
    </p:spTree>
    <p:extLst>
      <p:ext uri="{BB962C8B-B14F-4D97-AF65-F5344CB8AC3E}">
        <p14:creationId xmlns:p14="http://schemas.microsoft.com/office/powerpoint/2010/main" val="393355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descr="A group of people playing football&#10;&#10;Description automatically generated with medium confidence">
            <a:extLst>
              <a:ext uri="{FF2B5EF4-FFF2-40B4-BE49-F238E27FC236}">
                <a16:creationId xmlns:a16="http://schemas.microsoft.com/office/drawing/2014/main" id="{BEDBEEA6-5798-460B-9678-518350EA34C5}"/>
              </a:ext>
            </a:extLst>
          </p:cNvPr>
          <p:cNvPicPr>
            <a:picLocks noChangeAspect="1"/>
          </p:cNvPicPr>
          <p:nvPr/>
        </p:nvPicPr>
        <p:blipFill rotWithShape="1">
          <a:blip r:embed="rId3">
            <a:extLst>
              <a:ext uri="{28A0092B-C50C-407E-A947-70E740481C1C}">
                <a14:useLocalDpi xmlns:a14="http://schemas.microsoft.com/office/drawing/2010/main" val="0"/>
              </a:ext>
            </a:extLst>
          </a:blip>
          <a:srcRect t="13217" r="-1" b="2492"/>
          <a:stretch/>
        </p:blipFill>
        <p:spPr>
          <a:xfrm>
            <a:off x="3068" y="672618"/>
            <a:ext cx="12188932" cy="6858000"/>
          </a:xfrm>
          <a:prstGeom prst="rect">
            <a:avLst/>
          </a:prstGeom>
        </p:spPr>
      </p:pic>
      <p:sp>
        <p:nvSpPr>
          <p:cNvPr id="27" name="Freeform: Shape 26">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35342"/>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34006A5-DB76-4A55-81BD-F315F713E162}"/>
              </a:ext>
            </a:extLst>
          </p:cNvPr>
          <p:cNvSpPr>
            <a:spLocks noGrp="1"/>
          </p:cNvSpPr>
          <p:nvPr>
            <p:ph idx="1"/>
          </p:nvPr>
        </p:nvSpPr>
        <p:spPr>
          <a:xfrm>
            <a:off x="325455" y="5412532"/>
            <a:ext cx="9565028" cy="1249240"/>
          </a:xfrm>
        </p:spPr>
        <p:txBody>
          <a:bodyPr>
            <a:normAutofit/>
          </a:bodyPr>
          <a:lstStyle/>
          <a:p>
            <a:r>
              <a:rPr lang="en-GB" sz="1400" b="1" dirty="0" err="1"/>
              <a:t>En</a:t>
            </a:r>
            <a:r>
              <a:rPr lang="en-GB" sz="1400" b="1" dirty="0"/>
              <a:t> </a:t>
            </a:r>
            <a:r>
              <a:rPr lang="en-GB" sz="1400" b="1" dirty="0" err="1"/>
              <a:t>cas</a:t>
            </a:r>
            <a:r>
              <a:rPr lang="en-GB" sz="1400" b="1" dirty="0"/>
              <a:t> </a:t>
            </a:r>
            <a:r>
              <a:rPr lang="en-GB" sz="1400" b="1" dirty="0" err="1"/>
              <a:t>d’intérêt</a:t>
            </a:r>
            <a:r>
              <a:rPr lang="en-GB" sz="1400" b="1" dirty="0"/>
              <a:t> merci de prendre contact avec Christopher Clark:</a:t>
            </a:r>
          </a:p>
          <a:p>
            <a:r>
              <a:rPr lang="en-GB" sz="1100" dirty="0">
                <a:hlinkClick r:id="rId4"/>
              </a:rPr>
              <a:t>Clark.Christopher@football.ch</a:t>
            </a:r>
            <a:endParaRPr lang="en-GB" sz="1100" dirty="0"/>
          </a:p>
          <a:p>
            <a:r>
              <a:rPr lang="en-GB" sz="1100" dirty="0">
                <a:hlinkClick r:id="rId5"/>
              </a:rPr>
              <a:t>Walkingfootballch@gmail.com</a:t>
            </a:r>
            <a:endParaRPr lang="en-GB" sz="1100" dirty="0"/>
          </a:p>
          <a:p>
            <a:r>
              <a:rPr lang="en-GB" sz="1100" dirty="0"/>
              <a:t>WhatsApp: +41 78 714 70 90</a:t>
            </a:r>
          </a:p>
        </p:txBody>
      </p:sp>
      <p:pic>
        <p:nvPicPr>
          <p:cNvPr id="4" name="Picture 3">
            <a:extLst>
              <a:ext uri="{FF2B5EF4-FFF2-40B4-BE49-F238E27FC236}">
                <a16:creationId xmlns:a16="http://schemas.microsoft.com/office/drawing/2014/main" id="{58DBB2E1-0CC5-4460-8437-C9D425AA20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299"/>
            <a:ext cx="12192000" cy="1311533"/>
          </a:xfrm>
          <a:prstGeom prst="rect">
            <a:avLst/>
          </a:prstGeom>
        </p:spPr>
      </p:pic>
    </p:spTree>
    <p:extLst>
      <p:ext uri="{BB962C8B-B14F-4D97-AF65-F5344CB8AC3E}">
        <p14:creationId xmlns:p14="http://schemas.microsoft.com/office/powerpoint/2010/main" val="414476104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660</Words>
  <Application>Microsoft Office PowerPoint</Application>
  <PresentationFormat>Widescreen</PresentationFormat>
  <Paragraphs>60</Paragraphs>
  <Slides>9</Slides>
  <Notes>9</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Frutiger Neue</vt:lpstr>
      <vt:lpstr>Office Theme</vt:lpstr>
      <vt:lpstr>Pas à pas vers la reconnaissance</vt:lpstr>
      <vt:lpstr>PowerPoint Presentation</vt:lpstr>
      <vt:lpstr>PowerPoint Presentation</vt:lpstr>
      <vt:lpstr>PowerPoint Presentation</vt:lpstr>
      <vt:lpstr>Les 4 règles du jeu du Walking Football</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Schritt für Schritt zur Anerkennung</dc:title>
  <dc:creator>Christopher Clark</dc:creator>
  <cp:lastModifiedBy>eco-sportCH@outlook.com</cp:lastModifiedBy>
  <cp:revision>31</cp:revision>
  <dcterms:created xsi:type="dcterms:W3CDTF">2019-11-13T16:44:24Z</dcterms:created>
  <dcterms:modified xsi:type="dcterms:W3CDTF">2021-11-23T17:46:22Z</dcterms:modified>
</cp:coreProperties>
</file>